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
  </p:notesMasterIdLst>
  <p:handoutMasterIdLst>
    <p:handoutMasterId r:id="rId4"/>
  </p:handoutMasterIdLst>
  <p:sldIdLst>
    <p:sldId id="357" r:id="rId2"/>
  </p:sldIdLst>
  <p:sldSz cx="9144000" cy="6858000" type="screen4x3"/>
  <p:notesSz cx="7010400" cy="9296400"/>
  <p:defaultTextStyle>
    <a:defPPr>
      <a:defRPr lang="fr-C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851E"/>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237" autoAdjust="0"/>
    <p:restoredTop sz="80116" autoAdjust="0"/>
  </p:normalViewPr>
  <p:slideViewPr>
    <p:cSldViewPr snapToGrid="0">
      <p:cViewPr varScale="1">
        <p:scale>
          <a:sx n="62" d="100"/>
          <a:sy n="62" d="100"/>
        </p:scale>
        <p:origin x="1308" y="54"/>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1938"/>
    </p:cViewPr>
  </p:sorterViewPr>
  <p:notesViewPr>
    <p:cSldViewPr snapToGrid="0">
      <p:cViewPr varScale="1">
        <p:scale>
          <a:sx n="83" d="100"/>
          <a:sy n="83" d="100"/>
        </p:scale>
        <p:origin x="3174"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81D8939-5C74-460B-A2F0-A82D95000573}" type="datetimeFigureOut">
              <a:rPr lang="en-CA" smtClean="0"/>
              <a:pPr/>
              <a:t>2017-09-18</a:t>
            </a:fld>
            <a:endParaRPr lang="en-CA"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40518F8-86AA-4F4D-BC79-DA1FC6A8B638}" type="slidenum">
              <a:rPr lang="en-CA" smtClean="0"/>
              <a:pPr/>
              <a:t>‹#›</a:t>
            </a:fld>
            <a:endParaRPr lang="en-CA" dirty="0"/>
          </a:p>
        </p:txBody>
      </p:sp>
    </p:spTree>
    <p:extLst>
      <p:ext uri="{BB962C8B-B14F-4D97-AF65-F5344CB8AC3E}">
        <p14:creationId xmlns:p14="http://schemas.microsoft.com/office/powerpoint/2010/main" val="1645792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3BDC40A-D939-4FCE-9E8F-041B41B7F5CF}" type="datetimeFigureOut">
              <a:rPr lang="en-CA" smtClean="0"/>
              <a:pPr/>
              <a:t>2017-09-18</a:t>
            </a:fld>
            <a:endParaRPr lang="en-CA"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C0B3820-0F6D-4415-A61B-65C935089566}" type="slidenum">
              <a:rPr lang="en-CA" smtClean="0"/>
              <a:pPr/>
              <a:t>‹#›</a:t>
            </a:fld>
            <a:endParaRPr lang="en-CA" dirty="0"/>
          </a:p>
        </p:txBody>
      </p:sp>
    </p:spTree>
    <p:extLst>
      <p:ext uri="{BB962C8B-B14F-4D97-AF65-F5344CB8AC3E}">
        <p14:creationId xmlns:p14="http://schemas.microsoft.com/office/powerpoint/2010/main" val="1332408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C0B3820-0F6D-4415-A61B-65C935089566}" type="slidenum">
              <a:rPr lang="en-CA" smtClean="0"/>
              <a:pPr/>
              <a:t>1</a:t>
            </a:fld>
            <a:endParaRPr lang="en-CA" dirty="0"/>
          </a:p>
        </p:txBody>
      </p:sp>
    </p:spTree>
    <p:extLst>
      <p:ext uri="{BB962C8B-B14F-4D97-AF65-F5344CB8AC3E}">
        <p14:creationId xmlns:p14="http://schemas.microsoft.com/office/powerpoint/2010/main" val="4851866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BC3A36-B68E-4EDA-9A68-A4FA7198F7C9}" type="datetimeFigureOut">
              <a:rPr lang="en-US" smtClean="0"/>
              <a:t>9/18/2017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C90897-5E24-4F55-9562-9780E45A910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644630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C3A36-B68E-4EDA-9A68-A4FA7198F7C9}" type="datetimeFigureOut">
              <a:rPr lang="en-US" smtClean="0"/>
              <a:t>9/18/2017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C90897-5E24-4F55-9562-9780E45A9109}" type="slidenum">
              <a:rPr lang="en-US" smtClean="0"/>
              <a:t>‹#›</a:t>
            </a:fld>
            <a:endParaRPr lang="en-US"/>
          </a:p>
        </p:txBody>
      </p:sp>
    </p:spTree>
    <p:extLst>
      <p:ext uri="{BB962C8B-B14F-4D97-AF65-F5344CB8AC3E}">
        <p14:creationId xmlns:p14="http://schemas.microsoft.com/office/powerpoint/2010/main" val="2990234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C3A36-B68E-4EDA-9A68-A4FA7198F7C9}" type="datetimeFigureOut">
              <a:rPr lang="en-US" smtClean="0"/>
              <a:t>9/18/2017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C90897-5E24-4F55-9562-9780E45A9109}" type="slidenum">
              <a:rPr lang="en-US" smtClean="0"/>
              <a:t>‹#›</a:t>
            </a:fld>
            <a:endParaRPr lang="en-US"/>
          </a:p>
        </p:txBody>
      </p:sp>
    </p:spTree>
    <p:extLst>
      <p:ext uri="{BB962C8B-B14F-4D97-AF65-F5344CB8AC3E}">
        <p14:creationId xmlns:p14="http://schemas.microsoft.com/office/powerpoint/2010/main" val="4232286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C3A36-B68E-4EDA-9A68-A4FA7198F7C9}" type="datetimeFigureOut">
              <a:rPr lang="en-US" smtClean="0"/>
              <a:t>9/18/2017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C90897-5E24-4F55-9562-9780E45A9109}" type="slidenum">
              <a:rPr lang="en-US" smtClean="0"/>
              <a:t>‹#›</a:t>
            </a:fld>
            <a:endParaRPr lang="en-US"/>
          </a:p>
        </p:txBody>
      </p:sp>
    </p:spTree>
    <p:extLst>
      <p:ext uri="{BB962C8B-B14F-4D97-AF65-F5344CB8AC3E}">
        <p14:creationId xmlns:p14="http://schemas.microsoft.com/office/powerpoint/2010/main" val="3695078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EBC3A36-B68E-4EDA-9A68-A4FA7198F7C9}" type="datetimeFigureOut">
              <a:rPr lang="en-US" smtClean="0"/>
              <a:t>9/18/2017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C90897-5E24-4F55-9562-9780E45A9109}" type="slidenum">
              <a:rPr lang="en-US" smtClean="0"/>
              <a:t>‹#›</a:t>
            </a:fld>
            <a:endParaRPr lang="en-US"/>
          </a:p>
        </p:txBody>
      </p:sp>
    </p:spTree>
    <p:extLst>
      <p:ext uri="{BB962C8B-B14F-4D97-AF65-F5344CB8AC3E}">
        <p14:creationId xmlns:p14="http://schemas.microsoft.com/office/powerpoint/2010/main" val="3904568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BC3A36-B68E-4EDA-9A68-A4FA7198F7C9}" type="datetimeFigureOut">
              <a:rPr lang="en-US" smtClean="0"/>
              <a:t>9/18/2017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C90897-5E24-4F55-9562-9780E45A9109}" type="slidenum">
              <a:rPr lang="en-US" smtClean="0"/>
              <a:t>‹#›</a:t>
            </a:fld>
            <a:endParaRPr lang="en-US"/>
          </a:p>
        </p:txBody>
      </p:sp>
    </p:spTree>
    <p:extLst>
      <p:ext uri="{BB962C8B-B14F-4D97-AF65-F5344CB8AC3E}">
        <p14:creationId xmlns:p14="http://schemas.microsoft.com/office/powerpoint/2010/main" val="699476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BC3A36-B68E-4EDA-9A68-A4FA7198F7C9}" type="datetimeFigureOut">
              <a:rPr lang="en-US" smtClean="0"/>
              <a:t>9/18/2017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C90897-5E24-4F55-9562-9780E45A9109}" type="slidenum">
              <a:rPr lang="en-US" smtClean="0"/>
              <a:t>‹#›</a:t>
            </a:fld>
            <a:endParaRPr lang="en-US"/>
          </a:p>
        </p:txBody>
      </p:sp>
    </p:spTree>
    <p:extLst>
      <p:ext uri="{BB962C8B-B14F-4D97-AF65-F5344CB8AC3E}">
        <p14:creationId xmlns:p14="http://schemas.microsoft.com/office/powerpoint/2010/main" val="1472864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BC3A36-B68E-4EDA-9A68-A4FA7198F7C9}" type="datetimeFigureOut">
              <a:rPr lang="en-US" smtClean="0"/>
              <a:t>9/18/2017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C90897-5E24-4F55-9562-9780E45A9109}" type="slidenum">
              <a:rPr lang="en-US" smtClean="0"/>
              <a:t>‹#›</a:t>
            </a:fld>
            <a:endParaRPr lang="en-US"/>
          </a:p>
        </p:txBody>
      </p:sp>
    </p:spTree>
    <p:extLst>
      <p:ext uri="{BB962C8B-B14F-4D97-AF65-F5344CB8AC3E}">
        <p14:creationId xmlns:p14="http://schemas.microsoft.com/office/powerpoint/2010/main" val="94478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BC3A36-B68E-4EDA-9A68-A4FA7198F7C9}" type="datetimeFigureOut">
              <a:rPr lang="en-US" smtClean="0"/>
              <a:t>9/18/2017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C90897-5E24-4F55-9562-9780E45A9109}" type="slidenum">
              <a:rPr lang="en-US" smtClean="0"/>
              <a:t>‹#›</a:t>
            </a:fld>
            <a:endParaRPr lang="en-US"/>
          </a:p>
        </p:txBody>
      </p:sp>
    </p:spTree>
    <p:extLst>
      <p:ext uri="{BB962C8B-B14F-4D97-AF65-F5344CB8AC3E}">
        <p14:creationId xmlns:p14="http://schemas.microsoft.com/office/powerpoint/2010/main" val="2667192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EBC3A36-B68E-4EDA-9A68-A4FA7198F7C9}" type="datetimeFigureOut">
              <a:rPr lang="en-US" smtClean="0"/>
              <a:t>9/18/2017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C90897-5E24-4F55-9562-9780E45A9109}" type="slidenum">
              <a:rPr lang="en-US" smtClean="0"/>
              <a:t>‹#›</a:t>
            </a:fld>
            <a:endParaRPr lang="en-US"/>
          </a:p>
        </p:txBody>
      </p:sp>
    </p:spTree>
    <p:extLst>
      <p:ext uri="{BB962C8B-B14F-4D97-AF65-F5344CB8AC3E}">
        <p14:creationId xmlns:p14="http://schemas.microsoft.com/office/powerpoint/2010/main" val="2983184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EBC3A36-B68E-4EDA-9A68-A4FA7198F7C9}" type="datetimeFigureOut">
              <a:rPr lang="en-US" smtClean="0"/>
              <a:t>9/18/2017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C90897-5E24-4F55-9562-9780E45A9109}" type="slidenum">
              <a:rPr lang="en-US" smtClean="0"/>
              <a:t>‹#›</a:t>
            </a:fld>
            <a:endParaRPr lang="en-US"/>
          </a:p>
        </p:txBody>
      </p:sp>
    </p:spTree>
    <p:extLst>
      <p:ext uri="{BB962C8B-B14F-4D97-AF65-F5344CB8AC3E}">
        <p14:creationId xmlns:p14="http://schemas.microsoft.com/office/powerpoint/2010/main" val="663118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EBC3A36-B68E-4EDA-9A68-A4FA7198F7C9}" type="datetimeFigureOut">
              <a:rPr lang="en-US" smtClean="0"/>
              <a:t>9/18/2017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CC90897-5E24-4F55-9562-9780E45A9109}" type="slidenum">
              <a:rPr lang="en-US" smtClean="0"/>
              <a:t>‹#›</a:t>
            </a:fld>
            <a:endParaRPr lang="en-US"/>
          </a:p>
        </p:txBody>
      </p:sp>
      <p:pic>
        <p:nvPicPr>
          <p:cNvPr id="9" name="Picture 8"/>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60265146"/>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hyperlink" Target="http://www.lesmanitobainsfontdeschoix.ca/" TargetMode="External"/><Relationship Id="rId4"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custDataLst>
              <p:tags r:id="rId1"/>
            </p:custDataLst>
          </p:nvPr>
        </p:nvSpPr>
        <p:spPr>
          <a:xfrm>
            <a:off x="152907" y="1458687"/>
            <a:ext cx="8893122" cy="4935710"/>
          </a:xfrm>
          <a:prstGeom prst="rect">
            <a:avLst/>
          </a:prstGeom>
        </p:spPr>
        <p:txBody>
          <a:bodyPr wrap="square">
            <a:spAutoFit/>
          </a:bodyPr>
          <a:lstStyle/>
          <a:p>
            <a:pPr>
              <a:lnSpc>
                <a:spcPct val="115000"/>
              </a:lnSpc>
              <a:spcAft>
                <a:spcPts val="1000"/>
              </a:spcAft>
            </a:pPr>
            <a:r>
              <a:rPr lang="fr-CA" sz="1600" dirty="0"/>
              <a:t>Madame, Monsieur,</a:t>
            </a:r>
            <a:endParaRPr lang="en-US" sz="1600" dirty="0"/>
          </a:p>
          <a:p>
            <a:r>
              <a:rPr lang="fr-CA" sz="1600" dirty="0"/>
              <a:t>Nous vous invitons à participer à une séance de discussion ouverte le (insert date) à (insert location), de (insert </a:t>
            </a:r>
            <a:r>
              <a:rPr lang="fr-CA" sz="1600" dirty="0" err="1"/>
              <a:t>start</a:t>
            </a:r>
            <a:r>
              <a:rPr lang="fr-CA" sz="1600" dirty="0"/>
              <a:t> time) à (insert end time), afin de discuter des choix qui attendent les Manitobains, alors que nous préparons le budget de 2018.</a:t>
            </a:r>
            <a:br>
              <a:rPr lang="fr-CA" sz="1600" dirty="0"/>
            </a:br>
            <a:endParaRPr lang="en-US" sz="1600" dirty="0"/>
          </a:p>
          <a:p>
            <a:r>
              <a:rPr lang="fr-CA" sz="1600" dirty="0"/>
              <a:t>La séance de discussion ouverte commencera avec un survol du contexte financier de la province et de la manière dont nous utilisons les impôts de nos concitoyens.</a:t>
            </a:r>
            <a:endParaRPr lang="en-US" sz="1600" dirty="0"/>
          </a:p>
          <a:p>
            <a:r>
              <a:rPr lang="fr-CA" sz="1600" dirty="0" smtClean="0"/>
              <a:t>Nous </a:t>
            </a:r>
            <a:r>
              <a:rPr lang="fr-CA" sz="1600" dirty="0"/>
              <a:t>allons aussi nous pencher sur les choix importants que nous devons faire alors que nous construisons un système de santé durable, présentons la légalisation de la marijuana et déterminons nos objectifs tout en redressant nos finances et en reconstruisant notre économie.</a:t>
            </a:r>
            <a:endParaRPr lang="en-US" sz="1600" dirty="0"/>
          </a:p>
          <a:p>
            <a:r>
              <a:rPr lang="fr-CA" sz="1600" dirty="0"/>
              <a:t>Pour en savoir plus au sujet des consultations sur le Budget du Manitoba, consultez le site </a:t>
            </a:r>
            <a:r>
              <a:rPr lang="fr-CA" sz="1600" u="sng" dirty="0">
                <a:hlinkClick r:id="rId5"/>
              </a:rPr>
              <a:t>www.lesmanitobainsfontdeschoix.ca</a:t>
            </a:r>
            <a:r>
              <a:rPr lang="fr-CA" sz="1600" dirty="0"/>
              <a:t>.</a:t>
            </a:r>
            <a:endParaRPr lang="en-US" sz="1600" dirty="0"/>
          </a:p>
          <a:p>
            <a:r>
              <a:rPr lang="fr-CA" sz="1600" dirty="0" smtClean="0"/>
              <a:t>Je </a:t>
            </a:r>
            <a:r>
              <a:rPr lang="fr-CA" sz="1600" dirty="0"/>
              <a:t>me réjouis à l’idée de vous voir à (insert location) le (insert date), de (insert </a:t>
            </a:r>
            <a:r>
              <a:rPr lang="fr-CA" sz="1600" dirty="0" err="1"/>
              <a:t>start</a:t>
            </a:r>
            <a:r>
              <a:rPr lang="fr-CA" sz="1600" dirty="0"/>
              <a:t> time) à (insert end time).</a:t>
            </a:r>
            <a:endParaRPr lang="en-US" sz="1600" dirty="0"/>
          </a:p>
          <a:p>
            <a:r>
              <a:rPr lang="fr-CA" sz="1600" dirty="0"/>
              <a:t/>
            </a:r>
            <a:br>
              <a:rPr lang="fr-CA" sz="1600" dirty="0"/>
            </a:br>
            <a:r>
              <a:rPr lang="fr-CA" sz="1600" dirty="0"/>
              <a:t>Je vous prie d’agréer, Madame, Monsieur, mes salutations distinguées.</a:t>
            </a:r>
          </a:p>
          <a:p>
            <a:endParaRPr lang="fr-CA" sz="1600" dirty="0"/>
          </a:p>
          <a:p>
            <a:r>
              <a:rPr lang="fr-CA" sz="1600" dirty="0"/>
              <a:t>(insert </a:t>
            </a:r>
            <a:r>
              <a:rPr lang="fr-CA" sz="1600" dirty="0" err="1"/>
              <a:t>your</a:t>
            </a:r>
            <a:r>
              <a:rPr lang="fr-CA" sz="1600" dirty="0"/>
              <a:t> </a:t>
            </a:r>
            <a:r>
              <a:rPr lang="fr-CA" sz="1600" dirty="0" err="1"/>
              <a:t>name</a:t>
            </a:r>
            <a:r>
              <a:rPr lang="fr-CA" sz="1600" dirty="0"/>
              <a:t>) </a:t>
            </a:r>
            <a:endParaRPr lang="en-US" sz="1600" dirty="0"/>
          </a:p>
          <a:p>
            <a:pPr marL="285750" indent="-285750">
              <a:buFont typeface="Arial" panose="020B0604020202020204" pitchFamily="34" charset="0"/>
              <a:buChar char="•"/>
            </a:pPr>
            <a:endParaRPr lang="fr-CA" sz="1600" baseline="0" dirty="0">
              <a:solidFill>
                <a:srgbClr val="002060"/>
              </a:solidFill>
            </a:endParaRPr>
          </a:p>
        </p:txBody>
      </p:sp>
      <p:sp>
        <p:nvSpPr>
          <p:cNvPr id="6" name="Slide Number Placeholder 5"/>
          <p:cNvSpPr>
            <a:spLocks noGrp="1"/>
          </p:cNvSpPr>
          <p:nvPr>
            <p:ph type="sldNum" sz="quarter" idx="12"/>
            <p:custDataLst>
              <p:tags r:id="rId2"/>
            </p:custDataLst>
          </p:nvPr>
        </p:nvSpPr>
        <p:spPr>
          <a:xfrm>
            <a:off x="6423567" y="6545947"/>
            <a:ext cx="2057400" cy="365125"/>
          </a:xfrm>
        </p:spPr>
        <p:txBody>
          <a:bodyPr/>
          <a:lstStyle/>
          <a:p>
            <a:fld id="{FCC90897-5E24-4F55-9562-9780E45A9109}" type="slidenum">
              <a:rPr lang="en-US" smtClean="0"/>
              <a:t>1</a:t>
            </a:fld>
            <a:endParaRPr lang="en-US" dirty="0"/>
          </a:p>
        </p:txBody>
      </p:sp>
    </p:spTree>
    <p:extLst>
      <p:ext uri="{BB962C8B-B14F-4D97-AF65-F5344CB8AC3E}">
        <p14:creationId xmlns:p14="http://schemas.microsoft.com/office/powerpoint/2010/main" val="90532127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7"/>
</p:tagLst>
</file>

<file path=ppt/tags/tag2.xml><?xml version="1.0" encoding="utf-8"?>
<p:tagLst xmlns:a="http://schemas.openxmlformats.org/drawingml/2006/main" xmlns:r="http://schemas.openxmlformats.org/officeDocument/2006/relationships" xmlns:p="http://schemas.openxmlformats.org/presentationml/2006/main">
  <p:tag name="NUM" val="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7113</TotalTime>
  <Words>58</Words>
  <Application>Microsoft Office PowerPoint</Application>
  <PresentationFormat>On-screen Show (4:3)</PresentationFormat>
  <Paragraphs>11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Government of Manitoba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Teranishi, Don (SCH)</dc:creator>
  <cp:lastModifiedBy>RCormier</cp:lastModifiedBy>
  <cp:revision>319</cp:revision>
  <cp:lastPrinted>2016-10-17T22:58:29Z</cp:lastPrinted>
  <dcterms:created xsi:type="dcterms:W3CDTF">2014-11-13T22:07:14Z</dcterms:created>
  <dcterms:modified xsi:type="dcterms:W3CDTF">2017-09-18T15:02:42Z</dcterms:modified>
</cp:coreProperties>
</file>