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2D82"/>
    <a:srgbClr val="8AC865"/>
    <a:srgbClr val="476978"/>
    <a:srgbClr val="1E364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MB_Climate_and_Green_Plan_2017_PPT_Cover_tk100.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197100" y="2743200"/>
            <a:ext cx="3429000" cy="1638300"/>
          </a:xfrm>
        </p:spPr>
        <p:txBody>
          <a:bodyPr anchor="b" anchorCtr="0"/>
          <a:lstStyle>
            <a:lvl1pPr>
              <a:lnSpc>
                <a:spcPts val="3600"/>
              </a:lnSpc>
              <a:defRPr>
                <a:solidFill>
                  <a:schemeClr val="bg1"/>
                </a:solidFill>
              </a:defRPr>
            </a:lvl1pPr>
          </a:lstStyle>
          <a:p>
            <a:r>
              <a:rPr lang="en-CA" dirty="0" smtClean="0"/>
              <a:t>Click to edit Master title style</a:t>
            </a:r>
            <a:endParaRPr lang="en-US" dirty="0"/>
          </a:p>
        </p:txBody>
      </p:sp>
      <p:sp>
        <p:nvSpPr>
          <p:cNvPr id="3" name="Subtitle 2"/>
          <p:cNvSpPr>
            <a:spLocks noGrp="1"/>
          </p:cNvSpPr>
          <p:nvPr>
            <p:ph type="subTitle" idx="1"/>
          </p:nvPr>
        </p:nvSpPr>
        <p:spPr>
          <a:xfrm>
            <a:off x="2197100" y="4622800"/>
            <a:ext cx="3187700" cy="1447800"/>
          </a:xfrm>
        </p:spPr>
        <p:txBody>
          <a:bodyPr lIns="0" tIns="0" rIns="0" bIns="0"/>
          <a:lstStyle>
            <a:lvl1pPr marL="0" indent="0" algn="l">
              <a:lnSpc>
                <a:spcPts val="3000"/>
              </a:lnSpc>
              <a:spcBef>
                <a:spcPts val="0"/>
              </a:spcBef>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
        <p:nvSpPr>
          <p:cNvPr id="4" name="Date Placeholder 3"/>
          <p:cNvSpPr>
            <a:spLocks noGrp="1"/>
          </p:cNvSpPr>
          <p:nvPr>
            <p:ph type="dt" sz="half" idx="10"/>
          </p:nvPr>
        </p:nvSpPr>
        <p:spPr/>
        <p:txBody>
          <a:bodyPr/>
          <a:lstStyle/>
          <a:p>
            <a:fld id="{C0501712-4736-E847-AE65-9B0B6D29FB70}"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DE721-F9EB-2E48-9B06-0D6F1137FA59}" type="slidenum">
              <a:rPr lang="en-US" smtClean="0"/>
              <a:t>‹#›</a:t>
            </a:fld>
            <a:endParaRPr lang="en-US"/>
          </a:p>
        </p:txBody>
      </p:sp>
      <p:cxnSp>
        <p:nvCxnSpPr>
          <p:cNvPr id="9" name="Straight Connector 8"/>
          <p:cNvCxnSpPr/>
          <p:nvPr userDrawn="1"/>
        </p:nvCxnSpPr>
        <p:spPr>
          <a:xfrm>
            <a:off x="2197100" y="4495800"/>
            <a:ext cx="4038600" cy="0"/>
          </a:xfrm>
          <a:prstGeom prst="line">
            <a:avLst/>
          </a:prstGeom>
          <a:ln>
            <a:solidFill>
              <a:srgbClr val="8AC86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2089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C0501712-4736-E847-AE65-9B0B6D29FB70}"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2222438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C0501712-4736-E847-AE65-9B0B6D29FB70}"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302465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C0501712-4736-E847-AE65-9B0B6D29FB70}"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321678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C0501712-4736-E847-AE65-9B0B6D29FB70}"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201495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C0501712-4736-E847-AE65-9B0B6D29FB70}"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3575458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C0501712-4736-E847-AE65-9B0B6D29FB70}"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322197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C0501712-4736-E847-AE65-9B0B6D29FB70}"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249631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01712-4736-E847-AE65-9B0B6D29FB70}"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27248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0501712-4736-E847-AE65-9B0B6D29FB70}"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101820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0501712-4736-E847-AE65-9B0B6D29FB70}"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DE721-F9EB-2E48-9B06-0D6F1137FA59}" type="slidenum">
              <a:rPr lang="en-US" smtClean="0"/>
              <a:t>‹#›</a:t>
            </a:fld>
            <a:endParaRPr lang="en-US"/>
          </a:p>
        </p:txBody>
      </p:sp>
    </p:spTree>
    <p:extLst>
      <p:ext uri="{BB962C8B-B14F-4D97-AF65-F5344CB8AC3E}">
        <p14:creationId xmlns:p14="http://schemas.microsoft.com/office/powerpoint/2010/main" val="551849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MB_Climate_and_Green_Plan_2017_PPT_Page_tk100.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346896" y="274638"/>
            <a:ext cx="7339904" cy="1143000"/>
          </a:xfrm>
          <a:prstGeom prst="rect">
            <a:avLst/>
          </a:prstGeom>
        </p:spPr>
        <p:txBody>
          <a:bodyPr vert="horz" lIns="0" tIns="0" rIns="0" bIns="0" rtlCol="0" anchor="ctr" anchorCtr="0">
            <a:norm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1346896" y="1600200"/>
            <a:ext cx="7339904" cy="4525963"/>
          </a:xfrm>
          <a:prstGeom prst="rect">
            <a:avLst/>
          </a:prstGeom>
        </p:spPr>
        <p:txBody>
          <a:bodyPr vert="horz" lIns="0" tIns="0" rIns="0" bIns="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01712-4736-E847-AE65-9B0B6D29FB70}" type="datetimeFigureOut">
              <a:rPr lang="en-US" smtClean="0"/>
              <a:t>11/2/2017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DE721-F9EB-2E48-9B06-0D6F1137FA59}" type="slidenum">
              <a:rPr lang="en-US" smtClean="0"/>
              <a:t>‹#›</a:t>
            </a:fld>
            <a:endParaRPr lang="en-US"/>
          </a:p>
        </p:txBody>
      </p:sp>
    </p:spTree>
    <p:extLst>
      <p:ext uri="{BB962C8B-B14F-4D97-AF65-F5344CB8AC3E}">
        <p14:creationId xmlns:p14="http://schemas.microsoft.com/office/powerpoint/2010/main" val="2124755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kern="1200">
          <a:solidFill>
            <a:srgbClr val="1E3641"/>
          </a:solidFill>
          <a:latin typeface="+mj-lt"/>
          <a:ea typeface="+mj-ea"/>
          <a:cs typeface="+mj-cs"/>
        </a:defRPr>
      </a:lvl1pPr>
    </p:titleStyle>
    <p:bodyStyle>
      <a:lvl1pPr marL="342900" indent="-342900" algn="l" defTabSz="457200" rtl="0" eaLnBrk="1" latinLnBrk="0" hangingPunct="1">
        <a:spcBef>
          <a:spcPct val="20000"/>
        </a:spcBef>
        <a:buClr>
          <a:srgbClr val="476978"/>
        </a:buClr>
        <a:buFont typeface="Arial"/>
        <a:buChar char="•"/>
        <a:defRPr sz="3000" kern="1200">
          <a:solidFill>
            <a:schemeClr val="tx1"/>
          </a:solidFill>
          <a:latin typeface="+mn-lt"/>
          <a:ea typeface="+mn-ea"/>
          <a:cs typeface="+mn-cs"/>
        </a:defRPr>
      </a:lvl1pPr>
      <a:lvl2pPr marL="742950" indent="-285750" algn="l" defTabSz="457200" rtl="0" eaLnBrk="1" latinLnBrk="0" hangingPunct="1">
        <a:spcBef>
          <a:spcPct val="20000"/>
        </a:spcBef>
        <a:buClr>
          <a:srgbClr val="476978"/>
        </a:buClr>
        <a:buFont typeface="Lucida Grande"/>
        <a:buChar char="-"/>
        <a:defRPr sz="2600" kern="1200">
          <a:solidFill>
            <a:schemeClr val="tx1"/>
          </a:solidFill>
          <a:latin typeface="+mn-lt"/>
          <a:ea typeface="+mn-ea"/>
          <a:cs typeface="+mn-cs"/>
        </a:defRPr>
      </a:lvl2pPr>
      <a:lvl3pPr marL="1143000" indent="-228600" algn="l" defTabSz="457200" rtl="0" eaLnBrk="1" latinLnBrk="0" hangingPunct="1">
        <a:spcBef>
          <a:spcPct val="20000"/>
        </a:spcBef>
        <a:buClr>
          <a:srgbClr val="476978"/>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476978"/>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476978"/>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nitobaclimategreenplan.c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12D82"/>
                </a:solidFill>
              </a:rPr>
              <a:t>Host Your Own Town Hall</a:t>
            </a:r>
            <a:br>
              <a:rPr lang="en-US" dirty="0" smtClean="0">
                <a:solidFill>
                  <a:srgbClr val="712D82"/>
                </a:solidFill>
              </a:rPr>
            </a:br>
            <a:r>
              <a:rPr lang="en-US" sz="2800" dirty="0" smtClean="0">
                <a:solidFill>
                  <a:srgbClr val="712D82"/>
                </a:solidFill>
              </a:rPr>
              <a:t>Suggested Email Invitation </a:t>
            </a:r>
            <a:endParaRPr lang="en-US" dirty="0">
              <a:solidFill>
                <a:srgbClr val="712D82"/>
              </a:solidFill>
            </a:endParaRPr>
          </a:p>
        </p:txBody>
      </p:sp>
      <p:sp>
        <p:nvSpPr>
          <p:cNvPr id="3" name="Content Placeholder 2"/>
          <p:cNvSpPr>
            <a:spLocks noGrp="1"/>
          </p:cNvSpPr>
          <p:nvPr>
            <p:ph idx="1"/>
          </p:nvPr>
        </p:nvSpPr>
        <p:spPr>
          <a:xfrm>
            <a:off x="1346896" y="1600200"/>
            <a:ext cx="7524542" cy="4525963"/>
          </a:xfrm>
        </p:spPr>
        <p:txBody>
          <a:bodyPr>
            <a:noAutofit/>
          </a:bodyPr>
          <a:lstStyle/>
          <a:p>
            <a:pPr marL="0" indent="0">
              <a:buNone/>
            </a:pPr>
            <a:r>
              <a:rPr lang="en-CA" sz="1400" dirty="0"/>
              <a:t>Hello,</a:t>
            </a:r>
          </a:p>
          <a:p>
            <a:pPr marL="0" indent="0">
              <a:buNone/>
            </a:pPr>
            <a:endParaRPr lang="en-CA" sz="1400" dirty="0"/>
          </a:p>
          <a:p>
            <a:pPr marL="0" indent="0">
              <a:buNone/>
            </a:pPr>
            <a:r>
              <a:rPr lang="en-CA" sz="1400" dirty="0"/>
              <a:t>You are invited to a town hall on (</a:t>
            </a:r>
            <a:r>
              <a:rPr lang="en-CA" sz="1400" i="1" dirty="0"/>
              <a:t>insert date</a:t>
            </a:r>
            <a:r>
              <a:rPr lang="en-CA" sz="1400" dirty="0"/>
              <a:t>) at </a:t>
            </a:r>
            <a:r>
              <a:rPr lang="en-CA" sz="1400" dirty="0" smtClean="0"/>
              <a:t>(</a:t>
            </a:r>
            <a:r>
              <a:rPr lang="en-CA" sz="1400" i="1" dirty="0" smtClean="0"/>
              <a:t>insert location</a:t>
            </a:r>
            <a:r>
              <a:rPr lang="en-CA" sz="1400" dirty="0" smtClean="0"/>
              <a:t>) </a:t>
            </a:r>
            <a:r>
              <a:rPr lang="en-CA" sz="1400" dirty="0"/>
              <a:t>from (</a:t>
            </a:r>
            <a:r>
              <a:rPr lang="en-CA" sz="1400" i="1" dirty="0"/>
              <a:t>insert start time</a:t>
            </a:r>
            <a:r>
              <a:rPr lang="en-CA" sz="1400" dirty="0"/>
              <a:t>) to (</a:t>
            </a:r>
            <a:r>
              <a:rPr lang="en-CA" sz="1400" i="1" dirty="0"/>
              <a:t>insert end time</a:t>
            </a:r>
            <a:r>
              <a:rPr lang="en-CA" sz="1400" dirty="0"/>
              <a:t>) to discuss Manitoba’s </a:t>
            </a:r>
            <a:r>
              <a:rPr lang="en-CA" sz="1400" dirty="0" smtClean="0"/>
              <a:t>climate </a:t>
            </a:r>
            <a:r>
              <a:rPr lang="en-CA" sz="1400" dirty="0"/>
              <a:t>and green plan. </a:t>
            </a:r>
          </a:p>
          <a:p>
            <a:pPr marL="0" indent="0">
              <a:buNone/>
            </a:pPr>
            <a:endParaRPr lang="en-CA" sz="1400" dirty="0"/>
          </a:p>
          <a:p>
            <a:pPr marL="0" indent="0">
              <a:buNone/>
            </a:pPr>
            <a:r>
              <a:rPr lang="en-CA" sz="1400" dirty="0"/>
              <a:t>The town hall will begin with an overview of the plan’s strategic framework that Manitoba is proposing to achieve its bold vision of becoming Canada’s cleanest, greenest, and most climate resilient province. </a:t>
            </a:r>
          </a:p>
          <a:p>
            <a:pPr marL="0" indent="0">
              <a:buNone/>
            </a:pPr>
            <a:endParaRPr lang="en-CA" sz="1400" dirty="0"/>
          </a:p>
          <a:p>
            <a:pPr marL="0" indent="0">
              <a:buNone/>
            </a:pPr>
            <a:r>
              <a:rPr lang="en-CA" sz="1400" dirty="0"/>
              <a:t>Following this introduction, we will delve into the core of the plan. The plan is organized into four main themes or ‘pillars’: climate, jobs, water, and nature. The focus of this town hall will be to discuss the (</a:t>
            </a:r>
            <a:r>
              <a:rPr lang="en-CA" sz="1400" i="1" dirty="0"/>
              <a:t>insert pillar</a:t>
            </a:r>
            <a:r>
              <a:rPr lang="en-CA" sz="1400" dirty="0"/>
              <a:t>) and the initiatives being considered to support the </a:t>
            </a:r>
            <a:r>
              <a:rPr lang="en-CA" sz="1400" dirty="0" smtClean="0"/>
              <a:t>pillar.</a:t>
            </a:r>
          </a:p>
          <a:p>
            <a:pPr marL="0" indent="0">
              <a:buNone/>
            </a:pPr>
            <a:endParaRPr lang="en-CA" sz="1400" dirty="0" smtClean="0"/>
          </a:p>
          <a:p>
            <a:pPr marL="0" indent="0">
              <a:buNone/>
            </a:pPr>
            <a:r>
              <a:rPr lang="en-CA" sz="1400" dirty="0" smtClean="0"/>
              <a:t>RSVP </a:t>
            </a:r>
            <a:r>
              <a:rPr lang="en-CA" sz="1400" dirty="0"/>
              <a:t>for the town hall by emailing (</a:t>
            </a:r>
            <a:r>
              <a:rPr lang="en-CA" sz="1400" i="1" dirty="0"/>
              <a:t>insert email address</a:t>
            </a:r>
            <a:r>
              <a:rPr lang="en-CA" sz="1400" dirty="0" smtClean="0"/>
              <a:t>).</a:t>
            </a:r>
          </a:p>
          <a:p>
            <a:pPr marL="0" indent="0">
              <a:buNone/>
            </a:pPr>
            <a:r>
              <a:rPr lang="en-CA" sz="1400" dirty="0" smtClean="0"/>
              <a:t>To </a:t>
            </a:r>
            <a:r>
              <a:rPr lang="en-CA" sz="1400" dirty="0"/>
              <a:t>learn more about </a:t>
            </a:r>
            <a:r>
              <a:rPr lang="en-CA" sz="1400"/>
              <a:t>Manitoba’s </a:t>
            </a:r>
            <a:r>
              <a:rPr lang="en-CA" sz="1400" smtClean="0"/>
              <a:t>climate </a:t>
            </a:r>
            <a:r>
              <a:rPr lang="en-CA" sz="1400" dirty="0"/>
              <a:t>and green plan, </a:t>
            </a:r>
            <a:r>
              <a:rPr lang="en-CA" sz="1400" dirty="0" smtClean="0"/>
              <a:t>visit: </a:t>
            </a:r>
            <a:r>
              <a:rPr lang="en-CA" sz="1400" dirty="0" smtClean="0">
                <a:hlinkClick r:id="rId2"/>
              </a:rPr>
              <a:t>manitobaclimategreenplan.ca</a:t>
            </a:r>
            <a:endParaRPr lang="en-CA" sz="1400" dirty="0" smtClean="0"/>
          </a:p>
          <a:p>
            <a:pPr marL="0" indent="0">
              <a:buNone/>
            </a:pPr>
            <a:endParaRPr lang="en-CA" sz="1400" dirty="0" smtClean="0"/>
          </a:p>
          <a:p>
            <a:pPr marL="0" indent="0">
              <a:buNone/>
            </a:pPr>
            <a:r>
              <a:rPr lang="en-CA" sz="1400" dirty="0" smtClean="0"/>
              <a:t>I </a:t>
            </a:r>
            <a:r>
              <a:rPr lang="en-CA" sz="1400" dirty="0"/>
              <a:t>look forward to seeing you at (</a:t>
            </a:r>
            <a:r>
              <a:rPr lang="en-CA" sz="1400" i="1" dirty="0"/>
              <a:t>insert location</a:t>
            </a:r>
            <a:r>
              <a:rPr lang="en-CA" sz="1400" dirty="0"/>
              <a:t>) on (</a:t>
            </a:r>
            <a:r>
              <a:rPr lang="en-CA" sz="1400" i="1" dirty="0"/>
              <a:t>insert date</a:t>
            </a:r>
            <a:r>
              <a:rPr lang="en-CA" sz="1400" dirty="0"/>
              <a:t>) from (</a:t>
            </a:r>
            <a:r>
              <a:rPr lang="en-CA" sz="1400" i="1" dirty="0"/>
              <a:t>insert start time</a:t>
            </a:r>
            <a:r>
              <a:rPr lang="en-CA" sz="1400" dirty="0"/>
              <a:t>) to (</a:t>
            </a:r>
            <a:r>
              <a:rPr lang="en-CA" sz="1400" i="1" dirty="0"/>
              <a:t>insert end time</a:t>
            </a:r>
            <a:r>
              <a:rPr lang="en-CA" sz="1400" dirty="0"/>
              <a:t>).</a:t>
            </a:r>
          </a:p>
          <a:p>
            <a:pPr marL="57150" indent="0">
              <a:buNone/>
            </a:pPr>
            <a:endParaRPr lang="en-CA" sz="1400" dirty="0"/>
          </a:p>
          <a:p>
            <a:pPr marL="57150" indent="0">
              <a:buNone/>
            </a:pPr>
            <a:r>
              <a:rPr lang="en-CA" sz="1400" dirty="0"/>
              <a:t>Sincerely,</a:t>
            </a:r>
          </a:p>
          <a:p>
            <a:pPr marL="57150" indent="0">
              <a:buNone/>
            </a:pPr>
            <a:r>
              <a:rPr lang="en-CA" sz="1400" dirty="0" smtClean="0"/>
              <a:t>(</a:t>
            </a:r>
            <a:r>
              <a:rPr lang="en-CA" sz="1400" i="1" dirty="0" smtClean="0"/>
              <a:t>insert your name</a:t>
            </a:r>
            <a:r>
              <a:rPr lang="en-CA" sz="1400" dirty="0" smtClean="0"/>
              <a:t>)</a:t>
            </a:r>
            <a:endParaRPr lang="en-CA" sz="1400" dirty="0"/>
          </a:p>
        </p:txBody>
      </p:sp>
    </p:spTree>
    <p:extLst>
      <p:ext uri="{BB962C8B-B14F-4D97-AF65-F5344CB8AC3E}">
        <p14:creationId xmlns:p14="http://schemas.microsoft.com/office/powerpoint/2010/main" val="2039471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15BBDBA5E454C8AE78EDB4D40C454" ma:contentTypeVersion="0" ma:contentTypeDescription="Create a new document." ma:contentTypeScope="" ma:versionID="b4564238d6a9bbe8fa871bdb476f8883">
  <xsd:schema xmlns:xsd="http://www.w3.org/2001/XMLSchema" xmlns:xs="http://www.w3.org/2001/XMLSchema" xmlns:p="http://schemas.microsoft.com/office/2006/metadata/properties" targetNamespace="http://schemas.microsoft.com/office/2006/metadata/properties" ma:root="true" ma:fieldsID="8022916f55ab85163ee9a5069dec31d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54F0A7-DC78-47AA-A1C3-7B2AF90828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A5C1809-24C9-478D-A38A-F9F8BD6DBF9E}">
  <ds:schemaRefs>
    <ds:schemaRef ds:uri="http://schemas.microsoft.com/sharepoint/v3/contenttype/forms"/>
  </ds:schemaRefs>
</ds:datastoreItem>
</file>

<file path=customXml/itemProps3.xml><?xml version="1.0" encoding="utf-8"?>
<ds:datastoreItem xmlns:ds="http://schemas.openxmlformats.org/officeDocument/2006/customXml" ds:itemID="{E05BED69-E934-4512-AD05-C12288ADB307}">
  <ds:schemaRefs>
    <ds:schemaRef ds:uri="http://schemas.microsoft.com/office/2006/metadata/properties"/>
    <ds:schemaRef ds:uri="http://schemas.microsoft.com/office/2006/documentManagement/types"/>
    <ds:schemaRef ds:uri="http://purl.org/dc/dcmitype/"/>
    <ds:schemaRef ds:uri="http://purl.org/dc/elements/1.1/"/>
    <ds:schemaRef ds:uri="http://purl.org/dc/term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41</TotalTime>
  <Words>199</Words>
  <Application>Microsoft Office PowerPoint</Application>
  <PresentationFormat>On-screen Show (4:3)</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Lucida Grande</vt:lpstr>
      <vt:lpstr>Office Theme</vt:lpstr>
      <vt:lpstr>Host Your Own Town Hall Suggested Email Invitation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Chudobiak</dc:creator>
  <cp:lastModifiedBy>TWilliams</cp:lastModifiedBy>
  <cp:revision>8</cp:revision>
  <dcterms:created xsi:type="dcterms:W3CDTF">2017-08-08T13:18:53Z</dcterms:created>
  <dcterms:modified xsi:type="dcterms:W3CDTF">2017-11-02T21:40:57Z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0x01010029515BBDBA5E454C8AE78EDB4D40C454</vt:lpwstr>
  </property>
</Properties>
</file>